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Amatic SC"/>
      <p:regular r:id="rId15"/>
      <p:bold r:id="rId16"/>
    </p:embeddedFont>
    <p:embeddedFont>
      <p:font typeface="Gloria Hallelujah"/>
      <p:regular r:id="rId17"/>
    </p:embeddedFont>
    <p:embeddedFont>
      <p:font typeface="Source Code Pro"/>
      <p:regular r:id="rId18"/>
      <p:bold r:id="rId19"/>
      <p:italic r:id="rId20"/>
      <p:boldItalic r:id="rId21"/>
    </p:embeddedFont>
    <p:embeddedFont>
      <p:font typeface="Kalam"/>
      <p:regular r:id="rId22"/>
      <p:bold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SourceCodePro-italic.fntdata"/><Relationship Id="rId11" Type="http://schemas.openxmlformats.org/officeDocument/2006/relationships/slide" Target="slides/slide6.xml"/><Relationship Id="rId22" Type="http://schemas.openxmlformats.org/officeDocument/2006/relationships/font" Target="fonts/Kalam-regular.fntdata"/><Relationship Id="rId10" Type="http://schemas.openxmlformats.org/officeDocument/2006/relationships/slide" Target="slides/slide5.xml"/><Relationship Id="rId21" Type="http://schemas.openxmlformats.org/officeDocument/2006/relationships/font" Target="fonts/SourceCodePro-boldItalic.fntdata"/><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font" Target="fonts/Kalam-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AmaticSC-regular.fntdata"/><Relationship Id="rId14" Type="http://schemas.openxmlformats.org/officeDocument/2006/relationships/slide" Target="slides/slide9.xml"/><Relationship Id="rId17" Type="http://schemas.openxmlformats.org/officeDocument/2006/relationships/font" Target="fonts/GloriaHallelujah-regular.fntdata"/><Relationship Id="rId16" Type="http://schemas.openxmlformats.org/officeDocument/2006/relationships/font" Target="fonts/AmaticSC-bold.fntdata"/><Relationship Id="rId5" Type="http://schemas.openxmlformats.org/officeDocument/2006/relationships/notesMaster" Target="notesMasters/notesMaster1.xml"/><Relationship Id="rId19" Type="http://schemas.openxmlformats.org/officeDocument/2006/relationships/font" Target="fonts/SourceCodePro-bold.fntdata"/><Relationship Id="rId6" Type="http://schemas.openxmlformats.org/officeDocument/2006/relationships/slide" Target="slides/slide1.xml"/><Relationship Id="rId18" Type="http://schemas.openxmlformats.org/officeDocument/2006/relationships/font" Target="fonts/SourceCodePro-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 name="Shape 52"/>
        <p:cNvGrpSpPr/>
        <p:nvPr/>
      </p:nvGrpSpPr>
      <p:grpSpPr>
        <a:xfrm>
          <a:off x="0" y="0"/>
          <a:ext cx="0" cy="0"/>
          <a:chOff x="0" y="0"/>
          <a:chExt cx="0" cy="0"/>
        </a:xfrm>
      </p:grpSpPr>
      <p:sp>
        <p:nvSpPr>
          <p:cNvPr id="53" name="Google Shape;53;g8979d1ba50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8979d1ba5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 name="Shape 59"/>
        <p:cNvGrpSpPr/>
        <p:nvPr/>
      </p:nvGrpSpPr>
      <p:grpSpPr>
        <a:xfrm>
          <a:off x="0" y="0"/>
          <a:ext cx="0" cy="0"/>
          <a:chOff x="0" y="0"/>
          <a:chExt cx="0" cy="0"/>
        </a:xfrm>
      </p:grpSpPr>
      <p:sp>
        <p:nvSpPr>
          <p:cNvPr id="60" name="Google Shape;60;g8979d1ba50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8979d1ba50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 name="Shape 67"/>
        <p:cNvGrpSpPr/>
        <p:nvPr/>
      </p:nvGrpSpPr>
      <p:grpSpPr>
        <a:xfrm>
          <a:off x="0" y="0"/>
          <a:ext cx="0" cy="0"/>
          <a:chOff x="0" y="0"/>
          <a:chExt cx="0" cy="0"/>
        </a:xfrm>
      </p:grpSpPr>
      <p:sp>
        <p:nvSpPr>
          <p:cNvPr id="68" name="Google Shape;68;g8979d1ba50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8979d1ba50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 name="Shape 75"/>
        <p:cNvGrpSpPr/>
        <p:nvPr/>
      </p:nvGrpSpPr>
      <p:grpSpPr>
        <a:xfrm>
          <a:off x="0" y="0"/>
          <a:ext cx="0" cy="0"/>
          <a:chOff x="0" y="0"/>
          <a:chExt cx="0" cy="0"/>
        </a:xfrm>
      </p:grpSpPr>
      <p:sp>
        <p:nvSpPr>
          <p:cNvPr id="76" name="Google Shape;76;g8979d1ba50_1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8979d1ba50_1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g898a29e730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898a29e730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Google Shape;90;g8979d1ba50_1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8979d1ba50_1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 name="Shape 96"/>
        <p:cNvGrpSpPr/>
        <p:nvPr/>
      </p:nvGrpSpPr>
      <p:grpSpPr>
        <a:xfrm>
          <a:off x="0" y="0"/>
          <a:ext cx="0" cy="0"/>
          <a:chOff x="0" y="0"/>
          <a:chExt cx="0" cy="0"/>
        </a:xfrm>
      </p:grpSpPr>
      <p:sp>
        <p:nvSpPr>
          <p:cNvPr id="97" name="Google Shape;97;g8979d1ba50_1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8979d1ba50_1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Google Shape;104;g8979d1ba50_1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8979d1ba50_1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 name="Shape 112"/>
        <p:cNvGrpSpPr/>
        <p:nvPr/>
      </p:nvGrpSpPr>
      <p:grpSpPr>
        <a:xfrm>
          <a:off x="0" y="0"/>
          <a:ext cx="0" cy="0"/>
          <a:chOff x="0" y="0"/>
          <a:chExt cx="0" cy="0"/>
        </a:xfrm>
      </p:grpSpPr>
      <p:sp>
        <p:nvSpPr>
          <p:cNvPr id="113" name="Google Shape;113;g8979d1ba50_1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8979d1ba50_1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311700" y="392150"/>
            <a:ext cx="8520600" cy="2690400"/>
          </a:xfrm>
          <a:prstGeom prst="rect">
            <a:avLst/>
          </a:prstGeom>
        </p:spPr>
        <p:txBody>
          <a:bodyPr anchorCtr="0" anchor="ctr" bIns="91425" lIns="91425" spcFirstLastPara="1" rIns="91425" wrap="square" tIns="91425">
            <a:no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p:txBody>
      </p:sp>
      <p:sp>
        <p:nvSpPr>
          <p:cNvPr id="12" name="Google Shape;12;p2"/>
          <p:cNvSpPr txBox="1"/>
          <p:nvPr>
            <p:ph idx="1" type="subTitle"/>
          </p:nvPr>
        </p:nvSpPr>
        <p:spPr>
          <a:xfrm>
            <a:off x="311700" y="3890400"/>
            <a:ext cx="8520600" cy="706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2802750" y="802500"/>
            <a:ext cx="3538500" cy="3538500"/>
          </a:xfrm>
          <a:prstGeom prst="rect">
            <a:avLst/>
          </a:prstGeom>
          <a:solidFill>
            <a:srgbClr val="FFFFFF"/>
          </a:solidFill>
        </p:spPr>
        <p:txBody>
          <a:bodyPr anchorCtr="0" anchor="ctr"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19" name="Google Shape;19;p4"/>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5"/>
          <p:cNvSpPr txBox="1"/>
          <p:nvPr>
            <p:ph idx="1" type="body"/>
          </p:nvPr>
        </p:nvSpPr>
        <p:spPr>
          <a:xfrm>
            <a:off x="311700" y="1228675"/>
            <a:ext cx="3999900" cy="334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2" type="body"/>
          </p:nvPr>
        </p:nvSpPr>
        <p:spPr>
          <a:xfrm>
            <a:off x="4832400" y="1228675"/>
            <a:ext cx="3999900" cy="334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04800" y="309350"/>
            <a:ext cx="8537700" cy="748200"/>
          </a:xfrm>
          <a:prstGeom prst="rect">
            <a:avLst/>
          </a:prstGeom>
        </p:spPr>
        <p:txBody>
          <a:bodyPr anchorCtr="0" anchor="t" bIns="91425" lIns="91425" spcFirstLastPara="1" rIns="91425" wrap="square" tIns="91425">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accent4"/>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39" name="Google Shape;39;p9"/>
          <p:cNvSpPr txBox="1"/>
          <p:nvPr>
            <p:ph type="title"/>
          </p:nvPr>
        </p:nvSpPr>
        <p:spPr>
          <a:xfrm>
            <a:off x="265500" y="1081400"/>
            <a:ext cx="4045200" cy="1710300"/>
          </a:xfrm>
          <a:prstGeom prst="rect">
            <a:avLst/>
          </a:prstGeom>
        </p:spPr>
        <p:txBody>
          <a:bodyPr anchorCtr="0" anchor="b" bIns="91425" lIns="91425" spcFirstLastPara="1" rIns="91425" wrap="square" tIns="91425">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40" name="Google Shape;40;p9"/>
          <p:cNvSpPr txBox="1"/>
          <p:nvPr>
            <p:ph idx="1" type="subTitle"/>
          </p:nvPr>
        </p:nvSpPr>
        <p:spPr>
          <a:xfrm>
            <a:off x="265500" y="2845223"/>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accent1"/>
              </a:buClr>
              <a:buSzPts val="1800"/>
              <a:buChar char="●"/>
              <a:defRPr>
                <a:solidFill>
                  <a:schemeClr val="accent1"/>
                </a:solidFill>
                <a:highlight>
                  <a:schemeClr val="lt1"/>
                </a:highlight>
              </a:defRPr>
            </a:lvl1pPr>
            <a:lvl2pPr indent="-317500" lvl="1" marL="914400">
              <a:spcBef>
                <a:spcPts val="1600"/>
              </a:spcBef>
              <a:spcAft>
                <a:spcPts val="0"/>
              </a:spcAft>
              <a:buClr>
                <a:schemeClr val="accent1"/>
              </a:buClr>
              <a:buSzPts val="1400"/>
              <a:buChar char="○"/>
              <a:defRPr>
                <a:solidFill>
                  <a:schemeClr val="accent1"/>
                </a:solidFill>
                <a:highlight>
                  <a:schemeClr val="lt1"/>
                </a:highlight>
              </a:defRPr>
            </a:lvl2pPr>
            <a:lvl3pPr indent="-317500" lvl="2" marL="1371600">
              <a:spcBef>
                <a:spcPts val="1600"/>
              </a:spcBef>
              <a:spcAft>
                <a:spcPts val="0"/>
              </a:spcAft>
              <a:buClr>
                <a:schemeClr val="accent1"/>
              </a:buClr>
              <a:buSzPts val="1400"/>
              <a:buChar char="■"/>
              <a:defRPr>
                <a:solidFill>
                  <a:schemeClr val="accent1"/>
                </a:solidFill>
                <a:highlight>
                  <a:schemeClr val="lt1"/>
                </a:highlight>
              </a:defRPr>
            </a:lvl3pPr>
            <a:lvl4pPr indent="-317500" lvl="3" marL="1828800">
              <a:spcBef>
                <a:spcPts val="1600"/>
              </a:spcBef>
              <a:spcAft>
                <a:spcPts val="0"/>
              </a:spcAft>
              <a:buClr>
                <a:schemeClr val="accent1"/>
              </a:buClr>
              <a:buSzPts val="1400"/>
              <a:buChar char="●"/>
              <a:defRPr>
                <a:solidFill>
                  <a:schemeClr val="accent1"/>
                </a:solidFill>
                <a:highlight>
                  <a:schemeClr val="lt1"/>
                </a:highlight>
              </a:defRPr>
            </a:lvl4pPr>
            <a:lvl5pPr indent="-317500" lvl="4" marL="2286000">
              <a:spcBef>
                <a:spcPts val="1600"/>
              </a:spcBef>
              <a:spcAft>
                <a:spcPts val="0"/>
              </a:spcAft>
              <a:buClr>
                <a:schemeClr val="accent1"/>
              </a:buClr>
              <a:buSzPts val="1400"/>
              <a:buChar char="○"/>
              <a:defRPr>
                <a:solidFill>
                  <a:schemeClr val="accent1"/>
                </a:solidFill>
                <a:highlight>
                  <a:schemeClr val="lt1"/>
                </a:highlight>
              </a:defRPr>
            </a:lvl5pPr>
            <a:lvl6pPr indent="-317500" lvl="5" marL="2743200">
              <a:spcBef>
                <a:spcPts val="1600"/>
              </a:spcBef>
              <a:spcAft>
                <a:spcPts val="0"/>
              </a:spcAft>
              <a:buClr>
                <a:schemeClr val="accent1"/>
              </a:buClr>
              <a:buSzPts val="1400"/>
              <a:buChar char="■"/>
              <a:defRPr>
                <a:solidFill>
                  <a:schemeClr val="accent1"/>
                </a:solidFill>
                <a:highlight>
                  <a:schemeClr val="lt1"/>
                </a:highlight>
              </a:defRPr>
            </a:lvl6pPr>
            <a:lvl7pPr indent="-317500" lvl="6" marL="3200400">
              <a:spcBef>
                <a:spcPts val="1600"/>
              </a:spcBef>
              <a:spcAft>
                <a:spcPts val="0"/>
              </a:spcAft>
              <a:buClr>
                <a:schemeClr val="accent1"/>
              </a:buClr>
              <a:buSzPts val="1400"/>
              <a:buChar char="●"/>
              <a:defRPr>
                <a:solidFill>
                  <a:schemeClr val="accent1"/>
                </a:solidFill>
                <a:highlight>
                  <a:schemeClr val="lt1"/>
                </a:highlight>
              </a:defRPr>
            </a:lvl7pPr>
            <a:lvl8pPr indent="-317500" lvl="7" marL="3657600">
              <a:spcBef>
                <a:spcPts val="1600"/>
              </a:spcBef>
              <a:spcAft>
                <a:spcPts val="0"/>
              </a:spcAft>
              <a:buClr>
                <a:schemeClr val="accent1"/>
              </a:buClr>
              <a:buSzPts val="1400"/>
              <a:buChar char="○"/>
              <a:defRPr>
                <a:solidFill>
                  <a:schemeClr val="accent1"/>
                </a:solidFill>
                <a:highlight>
                  <a:schemeClr val="lt1"/>
                </a:highlight>
              </a:defRPr>
            </a:lvl8pPr>
            <a:lvl9pPr indent="-317500" lvl="8" marL="4114800">
              <a:spcBef>
                <a:spcPts val="1600"/>
              </a:spcBef>
              <a:spcAft>
                <a:spcPts val="1600"/>
              </a:spcAft>
              <a:buClr>
                <a:schemeClr val="accent1"/>
              </a:buClr>
              <a:buSzPts val="1400"/>
              <a:buChar char="■"/>
              <a:defRPr>
                <a:solidFill>
                  <a:schemeClr val="accent1"/>
                </a:solidFill>
                <a:highlight>
                  <a:schemeClr val="lt1"/>
                </a:highlight>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240275"/>
            <a:ext cx="8520600" cy="19818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p:nvPr>
            <p:ph idx="1" type="body"/>
          </p:nvPr>
        </p:nvSpPr>
        <p:spPr>
          <a:xfrm>
            <a:off x="311700" y="33046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spcBef>
                <a:spcPts val="1600"/>
              </a:spcBef>
              <a:spcAft>
                <a:spcPts val="0"/>
              </a:spcAft>
              <a:buClr>
                <a:schemeClr val="accent1"/>
              </a:buClr>
              <a:buSzPts val="1400"/>
              <a:buChar char="○"/>
              <a:defRPr>
                <a:solidFill>
                  <a:schemeClr val="accent1"/>
                </a:solidFill>
                <a:highlight>
                  <a:schemeClr val="dk1"/>
                </a:highlight>
              </a:defRPr>
            </a:lvl2pPr>
            <a:lvl3pPr indent="-317500" lvl="2" marL="1371600" algn="ctr">
              <a:spcBef>
                <a:spcPts val="1600"/>
              </a:spcBef>
              <a:spcAft>
                <a:spcPts val="0"/>
              </a:spcAft>
              <a:buClr>
                <a:schemeClr val="accent1"/>
              </a:buClr>
              <a:buSzPts val="1400"/>
              <a:buChar char="■"/>
              <a:defRPr>
                <a:solidFill>
                  <a:schemeClr val="accent1"/>
                </a:solidFill>
                <a:highlight>
                  <a:schemeClr val="dk1"/>
                </a:highlight>
              </a:defRPr>
            </a:lvl3pPr>
            <a:lvl4pPr indent="-317500" lvl="3" marL="1828800" algn="ctr">
              <a:spcBef>
                <a:spcPts val="1600"/>
              </a:spcBef>
              <a:spcAft>
                <a:spcPts val="0"/>
              </a:spcAft>
              <a:buClr>
                <a:schemeClr val="accent1"/>
              </a:buClr>
              <a:buSzPts val="1400"/>
              <a:buChar char="●"/>
              <a:defRPr>
                <a:solidFill>
                  <a:schemeClr val="accent1"/>
                </a:solidFill>
                <a:highlight>
                  <a:schemeClr val="dk1"/>
                </a:highlight>
              </a:defRPr>
            </a:lvl4pPr>
            <a:lvl5pPr indent="-317500" lvl="4" marL="2286000" algn="ctr">
              <a:spcBef>
                <a:spcPts val="1600"/>
              </a:spcBef>
              <a:spcAft>
                <a:spcPts val="0"/>
              </a:spcAft>
              <a:buClr>
                <a:schemeClr val="accent1"/>
              </a:buClr>
              <a:buSzPts val="1400"/>
              <a:buChar char="○"/>
              <a:defRPr>
                <a:solidFill>
                  <a:schemeClr val="accent1"/>
                </a:solidFill>
                <a:highlight>
                  <a:schemeClr val="dk1"/>
                </a:highlight>
              </a:defRPr>
            </a:lvl5pPr>
            <a:lvl6pPr indent="-317500" lvl="5" marL="2743200" algn="ctr">
              <a:spcBef>
                <a:spcPts val="1600"/>
              </a:spcBef>
              <a:spcAft>
                <a:spcPts val="0"/>
              </a:spcAft>
              <a:buClr>
                <a:schemeClr val="accent1"/>
              </a:buClr>
              <a:buSzPts val="1400"/>
              <a:buChar char="■"/>
              <a:defRPr>
                <a:solidFill>
                  <a:schemeClr val="accent1"/>
                </a:solidFill>
                <a:highlight>
                  <a:schemeClr val="dk1"/>
                </a:highlight>
              </a:defRPr>
            </a:lvl6pPr>
            <a:lvl7pPr indent="-317500" lvl="6" marL="3200400" algn="ctr">
              <a:spcBef>
                <a:spcPts val="1600"/>
              </a:spcBef>
              <a:spcAft>
                <a:spcPts val="0"/>
              </a:spcAft>
              <a:buClr>
                <a:schemeClr val="accent1"/>
              </a:buClr>
              <a:buSzPts val="1400"/>
              <a:buChar char="●"/>
              <a:defRPr>
                <a:solidFill>
                  <a:schemeClr val="accent1"/>
                </a:solidFill>
                <a:highlight>
                  <a:schemeClr val="dk1"/>
                </a:highlight>
              </a:defRPr>
            </a:lvl7pPr>
            <a:lvl8pPr indent="-317500" lvl="7" marL="3657600" algn="ctr">
              <a:spcBef>
                <a:spcPts val="1600"/>
              </a:spcBef>
              <a:spcAft>
                <a:spcPts val="0"/>
              </a:spcAft>
              <a:buClr>
                <a:schemeClr val="accent1"/>
              </a:buClr>
              <a:buSzPts val="1400"/>
              <a:buChar char="○"/>
              <a:defRPr>
                <a:solidFill>
                  <a:schemeClr val="accent1"/>
                </a:solidFill>
                <a:highlight>
                  <a:schemeClr val="dk1"/>
                </a:highlight>
              </a:defRPr>
            </a:lvl8pPr>
            <a:lvl9pPr indent="-317500" lvl="8" marL="4114800" algn="ctr">
              <a:spcBef>
                <a:spcPts val="1600"/>
              </a:spcBef>
              <a:spcAft>
                <a:spcPts val="1600"/>
              </a:spcAft>
              <a:buClr>
                <a:schemeClr val="accent1"/>
              </a:buClr>
              <a:buSzPts val="1400"/>
              <a:buChar char="■"/>
              <a:defRPr>
                <a:solidFill>
                  <a:schemeClr val="accent1"/>
                </a:solidFill>
                <a:highlight>
                  <a:schemeClr val="dk1"/>
                </a:highlight>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each-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9pPr>
          </a:lstStyle>
          <a:p/>
        </p:txBody>
      </p:sp>
      <p:sp>
        <p:nvSpPr>
          <p:cNvPr id="7" name="Google Shape;7;p1"/>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1600"/>
              </a:spcBef>
              <a:spcAft>
                <a:spcPts val="160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1.jpg"/><Relationship Id="rId4" Type="http://schemas.openxmlformats.org/officeDocument/2006/relationships/image" Target="../media/image3.jpg"/><Relationship Id="rId5" Type="http://schemas.openxmlformats.org/officeDocument/2006/relationships/image" Target="../media/image10.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4.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7.jpg"/><Relationship Id="rId5"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drive.google.com/file/d/18_oBOE6rknF2cHHVy0ZbTNFSCrH1jHIB/view?usp=sharing" TargetMode="Externa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 name="Shape 55"/>
        <p:cNvGrpSpPr/>
        <p:nvPr/>
      </p:nvGrpSpPr>
      <p:grpSpPr>
        <a:xfrm>
          <a:off x="0" y="0"/>
          <a:ext cx="0" cy="0"/>
          <a:chOff x="0" y="0"/>
          <a:chExt cx="0" cy="0"/>
        </a:xfrm>
      </p:grpSpPr>
      <p:sp>
        <p:nvSpPr>
          <p:cNvPr id="56" name="Google Shape;56;p13"/>
          <p:cNvSpPr txBox="1"/>
          <p:nvPr>
            <p:ph type="ctrTitle"/>
          </p:nvPr>
        </p:nvSpPr>
        <p:spPr>
          <a:xfrm>
            <a:off x="-380400" y="24475"/>
            <a:ext cx="10300500" cy="1229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6600">
                <a:latin typeface="Kalam"/>
                <a:ea typeface="Kalam"/>
                <a:cs typeface="Kalam"/>
                <a:sym typeface="Kalam"/>
              </a:rPr>
              <a:t>Primary 1 Transition </a:t>
            </a:r>
            <a:endParaRPr sz="6600">
              <a:latin typeface="Kalam"/>
              <a:ea typeface="Kalam"/>
              <a:cs typeface="Kalam"/>
              <a:sym typeface="Kalam"/>
            </a:endParaRPr>
          </a:p>
        </p:txBody>
      </p:sp>
      <p:sp>
        <p:nvSpPr>
          <p:cNvPr id="57" name="Google Shape;57;p13"/>
          <p:cNvSpPr txBox="1"/>
          <p:nvPr>
            <p:ph type="ctrTitle"/>
          </p:nvPr>
        </p:nvSpPr>
        <p:spPr>
          <a:xfrm>
            <a:off x="361050" y="3889650"/>
            <a:ext cx="8520600" cy="152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5900">
                <a:latin typeface="Kalam"/>
                <a:ea typeface="Kalam"/>
                <a:cs typeface="Kalam"/>
                <a:sym typeface="Kalam"/>
              </a:rPr>
              <a:t>Moving on to P2!</a:t>
            </a:r>
            <a:endParaRPr sz="5900">
              <a:latin typeface="Kalam"/>
              <a:ea typeface="Kalam"/>
              <a:cs typeface="Kalam"/>
              <a:sym typeface="Kalam"/>
            </a:endParaRPr>
          </a:p>
        </p:txBody>
      </p:sp>
      <p:pic>
        <p:nvPicPr>
          <p:cNvPr id="58" name="Google Shape;58;p13"/>
          <p:cNvPicPr preferRelativeResize="0"/>
          <p:nvPr/>
        </p:nvPicPr>
        <p:blipFill>
          <a:blip r:embed="rId3">
            <a:alphaModFix/>
          </a:blip>
          <a:stretch>
            <a:fillRect/>
          </a:stretch>
        </p:blipFill>
        <p:spPr>
          <a:xfrm>
            <a:off x="3103400" y="1366350"/>
            <a:ext cx="2742125" cy="2757374"/>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 name="Shape 62"/>
        <p:cNvGrpSpPr/>
        <p:nvPr/>
      </p:nvGrpSpPr>
      <p:grpSpPr>
        <a:xfrm>
          <a:off x="0" y="0"/>
          <a:ext cx="0" cy="0"/>
          <a:chOff x="0" y="0"/>
          <a:chExt cx="0" cy="0"/>
        </a:xfrm>
      </p:grpSpPr>
      <p:sp>
        <p:nvSpPr>
          <p:cNvPr id="63" name="Google Shape;63;p14"/>
          <p:cNvSpPr txBox="1"/>
          <p:nvPr>
            <p:ph type="title"/>
          </p:nvPr>
        </p:nvSpPr>
        <p:spPr>
          <a:xfrm>
            <a:off x="159300" y="140450"/>
            <a:ext cx="9021900" cy="163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3400">
                <a:latin typeface="Kalam"/>
                <a:ea typeface="Kalam"/>
                <a:cs typeface="Kalam"/>
                <a:sym typeface="Kalam"/>
              </a:rPr>
              <a:t>Primary 1 - you are an incredible year group and we have LOVED being your teachers this year!</a:t>
            </a:r>
            <a:endParaRPr sz="3400">
              <a:latin typeface="Kalam"/>
              <a:ea typeface="Kalam"/>
              <a:cs typeface="Kalam"/>
              <a:sym typeface="Kalam"/>
            </a:endParaRPr>
          </a:p>
        </p:txBody>
      </p:sp>
      <p:pic>
        <p:nvPicPr>
          <p:cNvPr id="64" name="Google Shape;64;p14"/>
          <p:cNvPicPr preferRelativeResize="0"/>
          <p:nvPr/>
        </p:nvPicPr>
        <p:blipFill>
          <a:blip r:embed="rId3">
            <a:alphaModFix/>
          </a:blip>
          <a:stretch>
            <a:fillRect/>
          </a:stretch>
        </p:blipFill>
        <p:spPr>
          <a:xfrm rot="767226">
            <a:off x="6460800" y="1662275"/>
            <a:ext cx="2195275" cy="2927000"/>
          </a:xfrm>
          <a:prstGeom prst="rect">
            <a:avLst/>
          </a:prstGeom>
          <a:noFill/>
          <a:ln>
            <a:noFill/>
          </a:ln>
        </p:spPr>
      </p:pic>
      <p:pic>
        <p:nvPicPr>
          <p:cNvPr id="65" name="Google Shape;65;p14"/>
          <p:cNvPicPr preferRelativeResize="0"/>
          <p:nvPr/>
        </p:nvPicPr>
        <p:blipFill>
          <a:blip r:embed="rId4">
            <a:alphaModFix/>
          </a:blip>
          <a:stretch>
            <a:fillRect/>
          </a:stretch>
        </p:blipFill>
        <p:spPr>
          <a:xfrm rot="-840801">
            <a:off x="661650" y="1898375"/>
            <a:ext cx="2136725" cy="2849001"/>
          </a:xfrm>
          <a:prstGeom prst="rect">
            <a:avLst/>
          </a:prstGeom>
          <a:noFill/>
          <a:ln>
            <a:noFill/>
          </a:ln>
        </p:spPr>
      </p:pic>
      <p:pic>
        <p:nvPicPr>
          <p:cNvPr id="66" name="Google Shape;66;p14"/>
          <p:cNvPicPr preferRelativeResize="0"/>
          <p:nvPr/>
        </p:nvPicPr>
        <p:blipFill>
          <a:blip r:embed="rId5">
            <a:alphaModFix/>
          </a:blip>
          <a:stretch>
            <a:fillRect/>
          </a:stretch>
        </p:blipFill>
        <p:spPr>
          <a:xfrm>
            <a:off x="3470121" y="1682075"/>
            <a:ext cx="2335387" cy="31138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 name="Shape 70"/>
        <p:cNvGrpSpPr/>
        <p:nvPr/>
      </p:nvGrpSpPr>
      <p:grpSpPr>
        <a:xfrm>
          <a:off x="0" y="0"/>
          <a:ext cx="0" cy="0"/>
          <a:chOff x="0" y="0"/>
          <a:chExt cx="0" cy="0"/>
        </a:xfrm>
      </p:grpSpPr>
      <p:sp>
        <p:nvSpPr>
          <p:cNvPr id="71" name="Google Shape;71;p15"/>
          <p:cNvSpPr txBox="1"/>
          <p:nvPr>
            <p:ph type="title"/>
          </p:nvPr>
        </p:nvSpPr>
        <p:spPr>
          <a:xfrm>
            <a:off x="159300" y="140450"/>
            <a:ext cx="9021900" cy="482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3400">
                <a:latin typeface="Kalam"/>
                <a:ea typeface="Kalam"/>
                <a:cs typeface="Kalam"/>
                <a:sym typeface="Kalam"/>
              </a:rPr>
              <a:t>We were sad that our time in the physical school building was cut short, but you have made us feel happy and extremely proud by being kind and caring and working really hard with your online learning.</a:t>
            </a:r>
            <a:endParaRPr sz="3400">
              <a:latin typeface="Kalam"/>
              <a:ea typeface="Kalam"/>
              <a:cs typeface="Kalam"/>
              <a:sym typeface="Kalam"/>
            </a:endParaRPr>
          </a:p>
          <a:p>
            <a:pPr indent="0" lvl="0" marL="0" rtl="0" algn="l">
              <a:spcBef>
                <a:spcPts val="0"/>
              </a:spcBef>
              <a:spcAft>
                <a:spcPts val="0"/>
              </a:spcAft>
              <a:buNone/>
            </a:pPr>
            <a:r>
              <a:t/>
            </a:r>
            <a:endParaRPr sz="3400">
              <a:latin typeface="Kalam"/>
              <a:ea typeface="Kalam"/>
              <a:cs typeface="Kalam"/>
              <a:sym typeface="Kalam"/>
            </a:endParaRPr>
          </a:p>
          <a:p>
            <a:pPr indent="0" lvl="0" marL="0" rtl="0" algn="l">
              <a:spcBef>
                <a:spcPts val="0"/>
              </a:spcBef>
              <a:spcAft>
                <a:spcPts val="0"/>
              </a:spcAft>
              <a:buNone/>
            </a:pPr>
            <a:r>
              <a:t/>
            </a:r>
            <a:endParaRPr sz="3400">
              <a:latin typeface="Kalam"/>
              <a:ea typeface="Kalam"/>
              <a:cs typeface="Kalam"/>
              <a:sym typeface="Kalam"/>
            </a:endParaRPr>
          </a:p>
          <a:p>
            <a:pPr indent="0" lvl="0" marL="0" rtl="0" algn="l">
              <a:spcBef>
                <a:spcPts val="0"/>
              </a:spcBef>
              <a:spcAft>
                <a:spcPts val="0"/>
              </a:spcAft>
              <a:buNone/>
            </a:pPr>
            <a:r>
              <a:t/>
            </a:r>
            <a:endParaRPr sz="3400">
              <a:latin typeface="Kalam"/>
              <a:ea typeface="Kalam"/>
              <a:cs typeface="Kalam"/>
              <a:sym typeface="Kalam"/>
            </a:endParaRPr>
          </a:p>
        </p:txBody>
      </p:sp>
      <p:pic>
        <p:nvPicPr>
          <p:cNvPr id="72" name="Google Shape;72;p15"/>
          <p:cNvPicPr preferRelativeResize="0"/>
          <p:nvPr/>
        </p:nvPicPr>
        <p:blipFill>
          <a:blip r:embed="rId3">
            <a:alphaModFix/>
          </a:blip>
          <a:stretch>
            <a:fillRect/>
          </a:stretch>
        </p:blipFill>
        <p:spPr>
          <a:xfrm>
            <a:off x="5433100" y="2413125"/>
            <a:ext cx="3307372" cy="2473928"/>
          </a:xfrm>
          <a:prstGeom prst="rect">
            <a:avLst/>
          </a:prstGeom>
          <a:noFill/>
          <a:ln>
            <a:noFill/>
          </a:ln>
        </p:spPr>
      </p:pic>
      <p:sp>
        <p:nvSpPr>
          <p:cNvPr id="73" name="Google Shape;73;p15"/>
          <p:cNvSpPr txBox="1"/>
          <p:nvPr/>
        </p:nvSpPr>
        <p:spPr>
          <a:xfrm>
            <a:off x="4222525" y="880425"/>
            <a:ext cx="3336300" cy="38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Source Code Pro"/>
              <a:ea typeface="Source Code Pro"/>
              <a:cs typeface="Source Code Pro"/>
              <a:sym typeface="Source Code Pro"/>
            </a:endParaRPr>
          </a:p>
        </p:txBody>
      </p:sp>
      <p:pic>
        <p:nvPicPr>
          <p:cNvPr id="74" name="Google Shape;74;p15"/>
          <p:cNvPicPr preferRelativeResize="0"/>
          <p:nvPr/>
        </p:nvPicPr>
        <p:blipFill>
          <a:blip r:embed="rId4">
            <a:alphaModFix/>
          </a:blip>
          <a:stretch>
            <a:fillRect/>
          </a:stretch>
        </p:blipFill>
        <p:spPr>
          <a:xfrm>
            <a:off x="1643068" y="2939543"/>
            <a:ext cx="2481001" cy="20372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8" name="Shape 78"/>
        <p:cNvGrpSpPr/>
        <p:nvPr/>
      </p:nvGrpSpPr>
      <p:grpSpPr>
        <a:xfrm>
          <a:off x="0" y="0"/>
          <a:ext cx="0" cy="0"/>
          <a:chOff x="0" y="0"/>
          <a:chExt cx="0" cy="0"/>
        </a:xfrm>
      </p:grpSpPr>
      <p:sp>
        <p:nvSpPr>
          <p:cNvPr id="79" name="Google Shape;79;p16"/>
          <p:cNvSpPr txBox="1"/>
          <p:nvPr>
            <p:ph type="title"/>
          </p:nvPr>
        </p:nvSpPr>
        <p:spPr>
          <a:xfrm>
            <a:off x="159300" y="140450"/>
            <a:ext cx="9021900" cy="482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500">
                <a:latin typeface="Kalam"/>
                <a:ea typeface="Kalam"/>
                <a:cs typeface="Kalam"/>
                <a:sym typeface="Kalam"/>
              </a:rPr>
              <a:t>This time of year always feels a bit strange, as we think about moving on from one class to another. </a:t>
            </a:r>
            <a:endParaRPr sz="2500">
              <a:latin typeface="Kalam"/>
              <a:ea typeface="Kalam"/>
              <a:cs typeface="Kalam"/>
              <a:sym typeface="Kalam"/>
            </a:endParaRPr>
          </a:p>
          <a:p>
            <a:pPr indent="0" lvl="0" marL="0" rtl="0" algn="l">
              <a:spcBef>
                <a:spcPts val="0"/>
              </a:spcBef>
              <a:spcAft>
                <a:spcPts val="0"/>
              </a:spcAft>
              <a:buNone/>
            </a:pPr>
            <a:r>
              <a:t/>
            </a:r>
            <a:endParaRPr sz="2500">
              <a:latin typeface="Kalam"/>
              <a:ea typeface="Kalam"/>
              <a:cs typeface="Kalam"/>
              <a:sym typeface="Kalam"/>
            </a:endParaRPr>
          </a:p>
          <a:p>
            <a:pPr indent="0" lvl="0" marL="0" rtl="0" algn="l">
              <a:spcBef>
                <a:spcPts val="0"/>
              </a:spcBef>
              <a:spcAft>
                <a:spcPts val="0"/>
              </a:spcAft>
              <a:buNone/>
            </a:pPr>
            <a:r>
              <a:rPr lang="en-GB" sz="2500">
                <a:latin typeface="Kalam"/>
                <a:ea typeface="Kalam"/>
                <a:cs typeface="Kalam"/>
                <a:sym typeface="Kalam"/>
              </a:rPr>
              <a:t>It may also feel a little trickier this year due to the current circumstances with Covid-19 and lockdown. It may feel totally ok.</a:t>
            </a:r>
            <a:endParaRPr sz="2500">
              <a:latin typeface="Kalam"/>
              <a:ea typeface="Kalam"/>
              <a:cs typeface="Kalam"/>
              <a:sym typeface="Kalam"/>
            </a:endParaRPr>
          </a:p>
          <a:p>
            <a:pPr indent="0" lvl="0" marL="0" rtl="0" algn="l">
              <a:spcBef>
                <a:spcPts val="0"/>
              </a:spcBef>
              <a:spcAft>
                <a:spcPts val="0"/>
              </a:spcAft>
              <a:buNone/>
            </a:pPr>
            <a:r>
              <a:t/>
            </a:r>
            <a:endParaRPr sz="2500">
              <a:latin typeface="Kalam"/>
              <a:ea typeface="Kalam"/>
              <a:cs typeface="Kalam"/>
              <a:sym typeface="Kalam"/>
            </a:endParaRPr>
          </a:p>
          <a:p>
            <a:pPr indent="0" lvl="0" marL="0" rtl="0" algn="l">
              <a:spcBef>
                <a:spcPts val="0"/>
              </a:spcBef>
              <a:spcAft>
                <a:spcPts val="0"/>
              </a:spcAft>
              <a:buNone/>
            </a:pPr>
            <a:r>
              <a:rPr lang="en-GB" sz="2500">
                <a:latin typeface="Kalam"/>
                <a:ea typeface="Kalam"/>
                <a:cs typeface="Kalam"/>
                <a:sym typeface="Kalam"/>
              </a:rPr>
              <a:t>Whatever you are feeling just now, it is ok to be feeling that way. You might be feeling many emotions - that’s ok too! </a:t>
            </a:r>
            <a:endParaRPr sz="2500">
              <a:latin typeface="Kalam"/>
              <a:ea typeface="Kalam"/>
              <a:cs typeface="Kalam"/>
              <a:sym typeface="Kalam"/>
            </a:endParaRPr>
          </a:p>
          <a:p>
            <a:pPr indent="0" lvl="0" marL="0" rtl="0" algn="l">
              <a:spcBef>
                <a:spcPts val="0"/>
              </a:spcBef>
              <a:spcAft>
                <a:spcPts val="0"/>
              </a:spcAft>
              <a:buNone/>
            </a:pPr>
            <a:r>
              <a:t/>
            </a:r>
            <a:endParaRPr sz="2500">
              <a:latin typeface="Kalam"/>
              <a:ea typeface="Kalam"/>
              <a:cs typeface="Kalam"/>
              <a:sym typeface="Kalam"/>
            </a:endParaRPr>
          </a:p>
          <a:p>
            <a:pPr indent="0" lvl="0" marL="0" rtl="0" algn="l">
              <a:spcBef>
                <a:spcPts val="0"/>
              </a:spcBef>
              <a:spcAft>
                <a:spcPts val="0"/>
              </a:spcAft>
              <a:buNone/>
            </a:pPr>
            <a:r>
              <a:rPr lang="en-GB" sz="2500">
                <a:solidFill>
                  <a:srgbClr val="FF0000"/>
                </a:solidFill>
                <a:latin typeface="Kalam"/>
                <a:ea typeface="Kalam"/>
                <a:cs typeface="Kalam"/>
                <a:sym typeface="Kalam"/>
              </a:rPr>
              <a:t>Read the poem, ‘Moving On’ on the next slide.</a:t>
            </a:r>
            <a:endParaRPr sz="2500">
              <a:solidFill>
                <a:srgbClr val="FF0000"/>
              </a:solidFill>
              <a:latin typeface="Kalam"/>
              <a:ea typeface="Kalam"/>
              <a:cs typeface="Kalam"/>
              <a:sym typeface="Kalam"/>
            </a:endParaRPr>
          </a:p>
          <a:p>
            <a:pPr indent="0" lvl="0" marL="0" rtl="0" algn="l">
              <a:spcBef>
                <a:spcPts val="0"/>
              </a:spcBef>
              <a:spcAft>
                <a:spcPts val="0"/>
              </a:spcAft>
              <a:buNone/>
            </a:pPr>
            <a:r>
              <a:t/>
            </a:r>
            <a:endParaRPr sz="2500">
              <a:solidFill>
                <a:srgbClr val="FF0000"/>
              </a:solidFill>
              <a:latin typeface="Kalam"/>
              <a:ea typeface="Kalam"/>
              <a:cs typeface="Kalam"/>
              <a:sym typeface="Kalam"/>
            </a:endParaRPr>
          </a:p>
          <a:p>
            <a:pPr indent="0" lvl="0" marL="0" rtl="0" algn="l">
              <a:spcBef>
                <a:spcPts val="0"/>
              </a:spcBef>
              <a:spcAft>
                <a:spcPts val="0"/>
              </a:spcAft>
              <a:buNone/>
            </a:pPr>
            <a:r>
              <a:t/>
            </a:r>
            <a:endParaRPr sz="3000">
              <a:latin typeface="Kalam"/>
              <a:ea typeface="Kalam"/>
              <a:cs typeface="Kalam"/>
              <a:sym typeface="Kalam"/>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6DD8AF">
            <a:alpha val="82120"/>
          </a:srgbClr>
        </a:solidFill>
      </p:bgPr>
    </p:bg>
    <p:spTree>
      <p:nvGrpSpPr>
        <p:cNvPr id="83" name="Shape 83"/>
        <p:cNvGrpSpPr/>
        <p:nvPr/>
      </p:nvGrpSpPr>
      <p:grpSpPr>
        <a:xfrm>
          <a:off x="0" y="0"/>
          <a:ext cx="0" cy="0"/>
          <a:chOff x="0" y="0"/>
          <a:chExt cx="0" cy="0"/>
        </a:xfrm>
      </p:grpSpPr>
      <p:sp>
        <p:nvSpPr>
          <p:cNvPr id="84" name="Google Shape;84;p17"/>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GB">
                <a:latin typeface="Kalam"/>
                <a:ea typeface="Kalam"/>
                <a:cs typeface="Kalam"/>
                <a:sym typeface="Kalam"/>
              </a:rPr>
              <a:t>Moving On</a:t>
            </a:r>
            <a:endParaRPr>
              <a:latin typeface="Kalam"/>
              <a:ea typeface="Kalam"/>
              <a:cs typeface="Kalam"/>
              <a:sym typeface="Kalam"/>
            </a:endParaRPr>
          </a:p>
        </p:txBody>
      </p:sp>
      <p:sp>
        <p:nvSpPr>
          <p:cNvPr id="85" name="Google Shape;85;p17"/>
          <p:cNvSpPr txBox="1"/>
          <p:nvPr>
            <p:ph idx="1" type="body"/>
          </p:nvPr>
        </p:nvSpPr>
        <p:spPr>
          <a:xfrm>
            <a:off x="352250" y="643650"/>
            <a:ext cx="6135000" cy="4245000"/>
          </a:xfrm>
          <a:prstGeom prst="rect">
            <a:avLst/>
          </a:prstGeom>
        </p:spPr>
        <p:txBody>
          <a:bodyPr anchorCtr="0" anchor="t" bIns="91425" lIns="91425" spcFirstLastPara="1" rIns="91425" wrap="square" tIns="91425">
            <a:noAutofit/>
          </a:bodyPr>
          <a:lstStyle/>
          <a:p>
            <a:pPr indent="0" lvl="0" marL="0" marR="1316736" rtl="0" algn="l">
              <a:spcBef>
                <a:spcPts val="4296"/>
              </a:spcBef>
              <a:spcAft>
                <a:spcPts val="0"/>
              </a:spcAft>
              <a:buNone/>
            </a:pPr>
            <a:r>
              <a:rPr lang="en-GB" sz="1600">
                <a:solidFill>
                  <a:srgbClr val="272324"/>
                </a:solidFill>
                <a:latin typeface="Kalam"/>
                <a:ea typeface="Kalam"/>
                <a:cs typeface="Kalam"/>
                <a:sym typeface="Kalam"/>
              </a:rPr>
              <a:t>Time is flying quickly and you are growing fast, </a:t>
            </a:r>
            <a:endParaRPr sz="1600">
              <a:solidFill>
                <a:srgbClr val="272324"/>
              </a:solidFill>
              <a:latin typeface="Kalam"/>
              <a:ea typeface="Kalam"/>
              <a:cs typeface="Kalam"/>
              <a:sym typeface="Kalam"/>
            </a:endParaRPr>
          </a:p>
          <a:p>
            <a:pPr indent="0" lvl="0" marL="0" marR="551688" rtl="0" algn="l">
              <a:spcBef>
                <a:spcPts val="1344"/>
              </a:spcBef>
              <a:spcAft>
                <a:spcPts val="0"/>
              </a:spcAft>
              <a:buNone/>
            </a:pPr>
            <a:r>
              <a:rPr lang="en-GB" sz="1600">
                <a:solidFill>
                  <a:srgbClr val="272324"/>
                </a:solidFill>
                <a:latin typeface="Kalam"/>
                <a:ea typeface="Kalam"/>
                <a:cs typeface="Kalam"/>
                <a:sym typeface="Kalam"/>
              </a:rPr>
              <a:t>I can’t believe this year has gone and now is in the past. </a:t>
            </a:r>
            <a:endParaRPr sz="1600">
              <a:solidFill>
                <a:srgbClr val="272324"/>
              </a:solidFill>
              <a:latin typeface="Kalam"/>
              <a:ea typeface="Kalam"/>
              <a:cs typeface="Kalam"/>
              <a:sym typeface="Kalam"/>
            </a:endParaRPr>
          </a:p>
          <a:p>
            <a:pPr indent="0" lvl="0" marL="0" marR="475487" rtl="0" algn="l">
              <a:spcBef>
                <a:spcPts val="4296"/>
              </a:spcBef>
              <a:spcAft>
                <a:spcPts val="0"/>
              </a:spcAft>
              <a:buNone/>
            </a:pPr>
            <a:r>
              <a:rPr lang="en-GB" sz="1600">
                <a:solidFill>
                  <a:srgbClr val="272324"/>
                </a:solidFill>
                <a:latin typeface="Kalam"/>
                <a:ea typeface="Kalam"/>
                <a:cs typeface="Kalam"/>
                <a:sym typeface="Kalam"/>
              </a:rPr>
              <a:t>We’ve had so many lovely times; with fun along the way, </a:t>
            </a:r>
            <a:endParaRPr sz="1600">
              <a:solidFill>
                <a:srgbClr val="272324"/>
              </a:solidFill>
              <a:latin typeface="Kalam"/>
              <a:ea typeface="Kalam"/>
              <a:cs typeface="Kalam"/>
              <a:sym typeface="Kalam"/>
            </a:endParaRPr>
          </a:p>
          <a:p>
            <a:pPr indent="0" lvl="0" marL="0" marR="134112" rtl="0" algn="l">
              <a:spcBef>
                <a:spcPts val="1344"/>
              </a:spcBef>
              <a:spcAft>
                <a:spcPts val="0"/>
              </a:spcAft>
              <a:buNone/>
            </a:pPr>
            <a:r>
              <a:rPr lang="en-GB" sz="1600">
                <a:solidFill>
                  <a:srgbClr val="272324"/>
                </a:solidFill>
                <a:latin typeface="Kalam"/>
                <a:ea typeface="Kalam"/>
                <a:cs typeface="Kalam"/>
                <a:sym typeface="Kalam"/>
              </a:rPr>
              <a:t>Your smile has always cheered me up on each and every day. </a:t>
            </a:r>
            <a:endParaRPr sz="1600">
              <a:solidFill>
                <a:srgbClr val="272324"/>
              </a:solidFill>
              <a:latin typeface="Kalam"/>
              <a:ea typeface="Kalam"/>
              <a:cs typeface="Kalam"/>
              <a:sym typeface="Kalam"/>
            </a:endParaRPr>
          </a:p>
          <a:p>
            <a:pPr indent="0" lvl="0" marL="0" marR="1152144" rtl="0" algn="l">
              <a:spcBef>
                <a:spcPts val="4296"/>
              </a:spcBef>
              <a:spcAft>
                <a:spcPts val="0"/>
              </a:spcAft>
              <a:buNone/>
            </a:pPr>
            <a:r>
              <a:rPr lang="en-GB" sz="1600">
                <a:solidFill>
                  <a:srgbClr val="272324"/>
                </a:solidFill>
                <a:latin typeface="Kalam"/>
                <a:ea typeface="Kalam"/>
                <a:cs typeface="Kalam"/>
                <a:sym typeface="Kalam"/>
              </a:rPr>
              <a:t>So remember you’re fantastic; a little shining star, </a:t>
            </a:r>
            <a:endParaRPr sz="1600">
              <a:solidFill>
                <a:srgbClr val="272324"/>
              </a:solidFill>
              <a:latin typeface="Kalam"/>
              <a:ea typeface="Kalam"/>
              <a:cs typeface="Kalam"/>
              <a:sym typeface="Kalam"/>
            </a:endParaRPr>
          </a:p>
          <a:p>
            <a:pPr indent="0" lvl="0" marL="0" marR="643128" rtl="0" algn="l">
              <a:spcBef>
                <a:spcPts val="1344"/>
              </a:spcBef>
              <a:spcAft>
                <a:spcPts val="0"/>
              </a:spcAft>
              <a:buNone/>
            </a:pPr>
            <a:r>
              <a:rPr lang="en-GB" sz="1600">
                <a:solidFill>
                  <a:srgbClr val="272324"/>
                </a:solidFill>
                <a:latin typeface="Kalam"/>
                <a:ea typeface="Kalam"/>
                <a:cs typeface="Kalam"/>
                <a:sym typeface="Kalam"/>
              </a:rPr>
              <a:t>Go forward and just be yourself, just perfect as you are! </a:t>
            </a:r>
            <a:endParaRPr sz="1600">
              <a:solidFill>
                <a:srgbClr val="272324"/>
              </a:solidFill>
              <a:latin typeface="Kalam"/>
              <a:ea typeface="Kalam"/>
              <a:cs typeface="Kalam"/>
              <a:sym typeface="Kalam"/>
            </a:endParaRPr>
          </a:p>
          <a:p>
            <a:pPr indent="0" lvl="0" marL="0" rtl="0" algn="l">
              <a:spcBef>
                <a:spcPts val="0"/>
              </a:spcBef>
              <a:spcAft>
                <a:spcPts val="1600"/>
              </a:spcAft>
              <a:buNone/>
            </a:pPr>
            <a:r>
              <a:t/>
            </a:r>
            <a:endParaRPr/>
          </a:p>
        </p:txBody>
      </p:sp>
      <p:pic>
        <p:nvPicPr>
          <p:cNvPr id="86" name="Google Shape;86;p17"/>
          <p:cNvPicPr preferRelativeResize="0"/>
          <p:nvPr/>
        </p:nvPicPr>
        <p:blipFill>
          <a:blip r:embed="rId3">
            <a:alphaModFix/>
          </a:blip>
          <a:stretch>
            <a:fillRect/>
          </a:stretch>
        </p:blipFill>
        <p:spPr>
          <a:xfrm>
            <a:off x="618457" y="-36244"/>
            <a:ext cx="1536293" cy="1409409"/>
          </a:xfrm>
          <a:prstGeom prst="rect">
            <a:avLst/>
          </a:prstGeom>
          <a:noFill/>
          <a:ln>
            <a:noFill/>
          </a:ln>
        </p:spPr>
      </p:pic>
      <p:pic>
        <p:nvPicPr>
          <p:cNvPr id="87" name="Google Shape;87;p17"/>
          <p:cNvPicPr preferRelativeResize="0"/>
          <p:nvPr/>
        </p:nvPicPr>
        <p:blipFill>
          <a:blip r:embed="rId4">
            <a:alphaModFix/>
          </a:blip>
          <a:stretch>
            <a:fillRect/>
          </a:stretch>
        </p:blipFill>
        <p:spPr>
          <a:xfrm>
            <a:off x="6138487" y="3226043"/>
            <a:ext cx="2693825" cy="1390382"/>
          </a:xfrm>
          <a:prstGeom prst="rect">
            <a:avLst/>
          </a:prstGeom>
          <a:noFill/>
          <a:ln>
            <a:noFill/>
          </a:ln>
          <a:effectLst>
            <a:outerShdw blurRad="57150" rotWithShape="0" algn="bl" dir="5400000" dist="19050">
              <a:srgbClr val="000000">
                <a:alpha val="50000"/>
              </a:srgbClr>
            </a:outerShdw>
          </a:effectLst>
        </p:spPr>
      </p:pic>
      <p:pic>
        <p:nvPicPr>
          <p:cNvPr id="88" name="Google Shape;88;p17"/>
          <p:cNvPicPr preferRelativeResize="0"/>
          <p:nvPr/>
        </p:nvPicPr>
        <p:blipFill>
          <a:blip r:embed="rId5">
            <a:alphaModFix/>
          </a:blip>
          <a:stretch>
            <a:fillRect/>
          </a:stretch>
        </p:blipFill>
        <p:spPr>
          <a:xfrm>
            <a:off x="6639650" y="408425"/>
            <a:ext cx="2097216" cy="216331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 name="Shape 92"/>
        <p:cNvGrpSpPr/>
        <p:nvPr/>
      </p:nvGrpSpPr>
      <p:grpSpPr>
        <a:xfrm>
          <a:off x="0" y="0"/>
          <a:ext cx="0" cy="0"/>
          <a:chOff x="0" y="0"/>
          <a:chExt cx="0" cy="0"/>
        </a:xfrm>
      </p:grpSpPr>
      <p:sp>
        <p:nvSpPr>
          <p:cNvPr id="93" name="Google Shape;93;p18"/>
          <p:cNvSpPr txBox="1"/>
          <p:nvPr>
            <p:ph type="title"/>
          </p:nvPr>
        </p:nvSpPr>
        <p:spPr>
          <a:xfrm>
            <a:off x="311700" y="185425"/>
            <a:ext cx="8520600" cy="95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600">
                <a:solidFill>
                  <a:srgbClr val="000000"/>
                </a:solidFill>
                <a:latin typeface="Kalam"/>
                <a:ea typeface="Kalam"/>
                <a:cs typeface="Kalam"/>
                <a:sym typeface="Kalam"/>
              </a:rPr>
              <a:t>Before we move on we want you to think about what your Primary 1 has meant for you.</a:t>
            </a:r>
            <a:endParaRPr sz="2600">
              <a:solidFill>
                <a:srgbClr val="000000"/>
              </a:solidFill>
              <a:latin typeface="Kalam"/>
              <a:ea typeface="Kalam"/>
              <a:cs typeface="Kalam"/>
              <a:sym typeface="Kalam"/>
            </a:endParaRPr>
          </a:p>
          <a:p>
            <a:pPr indent="0" lvl="0" marL="0" rtl="0" algn="l">
              <a:spcBef>
                <a:spcPts val="0"/>
              </a:spcBef>
              <a:spcAft>
                <a:spcPts val="0"/>
              </a:spcAft>
              <a:buNone/>
            </a:pPr>
            <a:r>
              <a:t/>
            </a:r>
            <a:endParaRPr sz="2600">
              <a:solidFill>
                <a:srgbClr val="000000"/>
              </a:solidFill>
              <a:latin typeface="Kalam"/>
              <a:ea typeface="Kalam"/>
              <a:cs typeface="Kalam"/>
              <a:sym typeface="Kalam"/>
            </a:endParaRPr>
          </a:p>
          <a:p>
            <a:pPr indent="0" lvl="0" marL="0" rtl="0" algn="l">
              <a:spcBef>
                <a:spcPts val="0"/>
              </a:spcBef>
              <a:spcAft>
                <a:spcPts val="0"/>
              </a:spcAft>
              <a:buNone/>
            </a:pPr>
            <a:r>
              <a:t/>
            </a:r>
            <a:endParaRPr sz="2600">
              <a:solidFill>
                <a:srgbClr val="000000"/>
              </a:solidFill>
              <a:latin typeface="Kalam"/>
              <a:ea typeface="Kalam"/>
              <a:cs typeface="Kalam"/>
              <a:sym typeface="Kalam"/>
            </a:endParaRPr>
          </a:p>
        </p:txBody>
      </p:sp>
      <p:sp>
        <p:nvSpPr>
          <p:cNvPr id="94" name="Google Shape;94;p18"/>
          <p:cNvSpPr txBox="1"/>
          <p:nvPr>
            <p:ph idx="1" type="body"/>
          </p:nvPr>
        </p:nvSpPr>
        <p:spPr>
          <a:xfrm>
            <a:off x="421750" y="1564625"/>
            <a:ext cx="4686900" cy="30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000000"/>
                </a:solidFill>
                <a:latin typeface="Kalam"/>
                <a:ea typeface="Kalam"/>
                <a:cs typeface="Kalam"/>
                <a:sym typeface="Kalam"/>
              </a:rPr>
              <a:t>Click </a:t>
            </a:r>
            <a:r>
              <a:rPr lang="en-GB" u="sng">
                <a:solidFill>
                  <a:srgbClr val="FF0000"/>
                </a:solidFill>
                <a:latin typeface="Kalam"/>
                <a:ea typeface="Kalam"/>
                <a:cs typeface="Kalam"/>
                <a:sym typeface="Kalam"/>
                <a:hlinkClick r:id="rId3"/>
              </a:rPr>
              <a:t>here</a:t>
            </a:r>
            <a:r>
              <a:rPr lang="en-GB">
                <a:solidFill>
                  <a:srgbClr val="000000"/>
                </a:solidFill>
                <a:latin typeface="Kalam"/>
                <a:ea typeface="Kalam"/>
                <a:cs typeface="Kalam"/>
                <a:sym typeface="Kalam"/>
              </a:rPr>
              <a:t> to get the link to download this sheet.</a:t>
            </a:r>
            <a:endParaRPr>
              <a:solidFill>
                <a:srgbClr val="000000"/>
              </a:solidFill>
              <a:latin typeface="Kalam"/>
              <a:ea typeface="Kalam"/>
              <a:cs typeface="Kalam"/>
              <a:sym typeface="Kalam"/>
            </a:endParaRPr>
          </a:p>
          <a:p>
            <a:pPr indent="0" lvl="0" marL="0" rtl="0" algn="l">
              <a:spcBef>
                <a:spcPts val="1600"/>
              </a:spcBef>
              <a:spcAft>
                <a:spcPts val="0"/>
              </a:spcAft>
              <a:buNone/>
            </a:pPr>
            <a:r>
              <a:rPr lang="en-GB">
                <a:solidFill>
                  <a:srgbClr val="000000"/>
                </a:solidFill>
                <a:latin typeface="Kalam"/>
                <a:ea typeface="Kalam"/>
                <a:cs typeface="Kalam"/>
                <a:sym typeface="Kalam"/>
              </a:rPr>
              <a:t>Don’t worry if you do not have a printer, just use a piece of paper to record your thoughts.  </a:t>
            </a:r>
            <a:endParaRPr>
              <a:solidFill>
                <a:srgbClr val="000000"/>
              </a:solidFill>
              <a:latin typeface="Kalam"/>
              <a:ea typeface="Kalam"/>
              <a:cs typeface="Kalam"/>
              <a:sym typeface="Kalam"/>
            </a:endParaRPr>
          </a:p>
          <a:p>
            <a:pPr indent="0" lvl="0" marL="0" rtl="0" algn="l">
              <a:spcBef>
                <a:spcPts val="1600"/>
              </a:spcBef>
              <a:spcAft>
                <a:spcPts val="1600"/>
              </a:spcAft>
              <a:buNone/>
            </a:pPr>
            <a:r>
              <a:rPr lang="en-GB">
                <a:solidFill>
                  <a:srgbClr val="000000"/>
                </a:solidFill>
                <a:latin typeface="Kalam"/>
                <a:ea typeface="Kalam"/>
                <a:cs typeface="Kalam"/>
                <a:sym typeface="Kalam"/>
              </a:rPr>
              <a:t>Take a photo and post it onto the classroom but keep this piece of work safe as you can stick it into your Pupil Profile when we get back to school.</a:t>
            </a:r>
            <a:endParaRPr>
              <a:solidFill>
                <a:srgbClr val="000000"/>
              </a:solidFill>
              <a:latin typeface="Kalam"/>
              <a:ea typeface="Kalam"/>
              <a:cs typeface="Kalam"/>
              <a:sym typeface="Kalam"/>
            </a:endParaRPr>
          </a:p>
        </p:txBody>
      </p:sp>
      <p:pic>
        <p:nvPicPr>
          <p:cNvPr id="95" name="Google Shape;95;p18"/>
          <p:cNvPicPr preferRelativeResize="0"/>
          <p:nvPr/>
        </p:nvPicPr>
        <p:blipFill>
          <a:blip r:embed="rId4">
            <a:alphaModFix/>
          </a:blip>
          <a:stretch>
            <a:fillRect/>
          </a:stretch>
        </p:blipFill>
        <p:spPr>
          <a:xfrm>
            <a:off x="5700565" y="841163"/>
            <a:ext cx="2703109" cy="382112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9" name="Shape 99"/>
        <p:cNvGrpSpPr/>
        <p:nvPr/>
      </p:nvGrpSpPr>
      <p:grpSpPr>
        <a:xfrm>
          <a:off x="0" y="0"/>
          <a:ext cx="0" cy="0"/>
          <a:chOff x="0" y="0"/>
          <a:chExt cx="0" cy="0"/>
        </a:xfrm>
      </p:grpSpPr>
      <p:pic>
        <p:nvPicPr>
          <p:cNvPr id="100" name="Google Shape;100;p19"/>
          <p:cNvPicPr preferRelativeResize="0"/>
          <p:nvPr/>
        </p:nvPicPr>
        <p:blipFill>
          <a:blip r:embed="rId3">
            <a:alphaModFix/>
          </a:blip>
          <a:stretch>
            <a:fillRect/>
          </a:stretch>
        </p:blipFill>
        <p:spPr>
          <a:xfrm>
            <a:off x="196450" y="94725"/>
            <a:ext cx="4375550" cy="4792900"/>
          </a:xfrm>
          <a:prstGeom prst="rect">
            <a:avLst/>
          </a:prstGeom>
          <a:noFill/>
          <a:ln cap="flat" cmpd="sng" w="28575">
            <a:solidFill>
              <a:schemeClr val="dk2"/>
            </a:solidFill>
            <a:prstDash val="solid"/>
            <a:round/>
            <a:headEnd len="sm" w="sm" type="none"/>
            <a:tailEnd len="sm" w="sm" type="none"/>
          </a:ln>
        </p:spPr>
      </p:pic>
      <p:sp>
        <p:nvSpPr>
          <p:cNvPr id="101" name="Google Shape;101;p19"/>
          <p:cNvSpPr txBox="1"/>
          <p:nvPr/>
        </p:nvSpPr>
        <p:spPr>
          <a:xfrm>
            <a:off x="4968925" y="174575"/>
            <a:ext cx="3867600" cy="4713000"/>
          </a:xfrm>
          <a:prstGeom prst="rect">
            <a:avLst/>
          </a:prstGeom>
          <a:solidFill>
            <a:srgbClr val="FFF2CC"/>
          </a:solid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GB" sz="2000">
                <a:latin typeface="Kalam"/>
                <a:ea typeface="Kalam"/>
                <a:cs typeface="Kalam"/>
                <a:sym typeface="Kalam"/>
              </a:rPr>
              <a:t>What would you like to be when you grow up?</a:t>
            </a:r>
            <a:endParaRPr b="1" sz="2000">
              <a:latin typeface="Kalam"/>
              <a:ea typeface="Kalam"/>
              <a:cs typeface="Kalam"/>
              <a:sym typeface="Kalam"/>
            </a:endParaRPr>
          </a:p>
          <a:p>
            <a:pPr indent="0" lvl="0" marL="0" rtl="0" algn="ctr">
              <a:lnSpc>
                <a:spcPct val="115000"/>
              </a:lnSpc>
              <a:spcBef>
                <a:spcPts val="1600"/>
              </a:spcBef>
              <a:spcAft>
                <a:spcPts val="0"/>
              </a:spcAft>
              <a:buNone/>
            </a:pPr>
            <a:r>
              <a:rPr b="1" lang="en-GB" sz="2000">
                <a:latin typeface="Kalam"/>
                <a:ea typeface="Kalam"/>
                <a:cs typeface="Kalam"/>
                <a:sym typeface="Kalam"/>
              </a:rPr>
              <a:t>Make a sign to hold up saying what you would like to be.</a:t>
            </a:r>
            <a:endParaRPr b="1" sz="2000">
              <a:latin typeface="Kalam"/>
              <a:ea typeface="Kalam"/>
              <a:cs typeface="Kalam"/>
              <a:sym typeface="Kalam"/>
            </a:endParaRPr>
          </a:p>
          <a:p>
            <a:pPr indent="0" lvl="0" marL="0" rtl="0" algn="ctr">
              <a:lnSpc>
                <a:spcPct val="115000"/>
              </a:lnSpc>
              <a:spcBef>
                <a:spcPts val="1600"/>
              </a:spcBef>
              <a:spcAft>
                <a:spcPts val="0"/>
              </a:spcAft>
              <a:buNone/>
            </a:pPr>
            <a:r>
              <a:rPr b="1" lang="en-GB" sz="2000">
                <a:latin typeface="Kalam"/>
                <a:ea typeface="Kalam"/>
                <a:cs typeface="Kalam"/>
                <a:sym typeface="Kalam"/>
              </a:rPr>
              <a:t>I would like to be... </a:t>
            </a:r>
            <a:endParaRPr b="1" sz="2000">
              <a:latin typeface="Kalam"/>
              <a:ea typeface="Kalam"/>
              <a:cs typeface="Kalam"/>
              <a:sym typeface="Kalam"/>
            </a:endParaRPr>
          </a:p>
          <a:p>
            <a:pPr indent="0" lvl="0" marL="0" rtl="0" algn="ctr">
              <a:lnSpc>
                <a:spcPct val="115000"/>
              </a:lnSpc>
              <a:spcBef>
                <a:spcPts val="1600"/>
              </a:spcBef>
              <a:spcAft>
                <a:spcPts val="0"/>
              </a:spcAft>
              <a:buNone/>
            </a:pPr>
            <a:r>
              <a:rPr b="1" lang="en-GB" sz="2000">
                <a:latin typeface="Kalam"/>
                <a:ea typeface="Kalam"/>
                <a:cs typeface="Kalam"/>
                <a:sym typeface="Kalam"/>
              </a:rPr>
              <a:t>Take a photo and post it on the classroom.  </a:t>
            </a:r>
            <a:endParaRPr b="1" sz="2000">
              <a:latin typeface="Kalam"/>
              <a:ea typeface="Kalam"/>
              <a:cs typeface="Kalam"/>
              <a:sym typeface="Kalam"/>
            </a:endParaRPr>
          </a:p>
          <a:p>
            <a:pPr indent="0" lvl="0" marL="0" rtl="0" algn="ctr">
              <a:lnSpc>
                <a:spcPct val="115000"/>
              </a:lnSpc>
              <a:spcBef>
                <a:spcPts val="1600"/>
              </a:spcBef>
              <a:spcAft>
                <a:spcPts val="0"/>
              </a:spcAft>
              <a:buNone/>
            </a:pPr>
            <a:r>
              <a:t/>
            </a:r>
            <a:endParaRPr b="1" sz="2000">
              <a:latin typeface="Kalam"/>
              <a:ea typeface="Kalam"/>
              <a:cs typeface="Kalam"/>
              <a:sym typeface="Kalam"/>
            </a:endParaRPr>
          </a:p>
          <a:p>
            <a:pPr indent="0" lvl="0" marL="0" rtl="0" algn="ctr">
              <a:lnSpc>
                <a:spcPct val="115000"/>
              </a:lnSpc>
              <a:spcBef>
                <a:spcPts val="1600"/>
              </a:spcBef>
              <a:spcAft>
                <a:spcPts val="0"/>
              </a:spcAft>
              <a:buNone/>
            </a:pPr>
            <a:r>
              <a:t/>
            </a:r>
            <a:endParaRPr b="1" sz="2000">
              <a:latin typeface="Kalam"/>
              <a:ea typeface="Kalam"/>
              <a:cs typeface="Kalam"/>
              <a:sym typeface="Kalam"/>
            </a:endParaRPr>
          </a:p>
          <a:p>
            <a:pPr indent="0" lvl="0" marL="0" rtl="0" algn="ctr">
              <a:lnSpc>
                <a:spcPct val="115000"/>
              </a:lnSpc>
              <a:spcBef>
                <a:spcPts val="1600"/>
              </a:spcBef>
              <a:spcAft>
                <a:spcPts val="1600"/>
              </a:spcAft>
              <a:buNone/>
            </a:pPr>
            <a:r>
              <a:t/>
            </a:r>
            <a:endParaRPr b="1" sz="2000">
              <a:latin typeface="Kalam"/>
              <a:ea typeface="Kalam"/>
              <a:cs typeface="Kalam"/>
              <a:sym typeface="Kalam"/>
            </a:endParaRPr>
          </a:p>
        </p:txBody>
      </p:sp>
      <p:pic>
        <p:nvPicPr>
          <p:cNvPr id="102" name="Google Shape;102;p19"/>
          <p:cNvPicPr preferRelativeResize="0"/>
          <p:nvPr/>
        </p:nvPicPr>
        <p:blipFill rotWithShape="1">
          <a:blip r:embed="rId4">
            <a:alphaModFix/>
          </a:blip>
          <a:srcRect b="0" l="0" r="4443" t="19165"/>
          <a:stretch/>
        </p:blipFill>
        <p:spPr>
          <a:xfrm>
            <a:off x="6261850" y="3292475"/>
            <a:ext cx="1414250" cy="15951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 name="Shape 106"/>
        <p:cNvGrpSpPr/>
        <p:nvPr/>
      </p:nvGrpSpPr>
      <p:grpSpPr>
        <a:xfrm>
          <a:off x="0" y="0"/>
          <a:ext cx="0" cy="0"/>
          <a:chOff x="0" y="0"/>
          <a:chExt cx="0" cy="0"/>
        </a:xfrm>
      </p:grpSpPr>
      <p:sp>
        <p:nvSpPr>
          <p:cNvPr id="107" name="Google Shape;107;p20"/>
          <p:cNvSpPr txBox="1"/>
          <p:nvPr>
            <p:ph type="title"/>
          </p:nvPr>
        </p:nvSpPr>
        <p:spPr>
          <a:xfrm>
            <a:off x="340625" y="73025"/>
            <a:ext cx="8520600" cy="801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GB" sz="4000">
                <a:latin typeface="Kalam"/>
                <a:ea typeface="Kalam"/>
                <a:cs typeface="Kalam"/>
                <a:sym typeface="Kalam"/>
              </a:rPr>
              <a:t>Moving on to P2!</a:t>
            </a:r>
            <a:endParaRPr sz="4000">
              <a:latin typeface="Kalam"/>
              <a:ea typeface="Kalam"/>
              <a:cs typeface="Kalam"/>
              <a:sym typeface="Kalam"/>
            </a:endParaRPr>
          </a:p>
          <a:p>
            <a:pPr indent="0" lvl="0" marL="0" rtl="0" algn="ctr">
              <a:spcBef>
                <a:spcPts val="0"/>
              </a:spcBef>
              <a:spcAft>
                <a:spcPts val="0"/>
              </a:spcAft>
              <a:buNone/>
            </a:pPr>
            <a:r>
              <a:rPr lang="en-GB" sz="3100">
                <a:latin typeface="Kalam"/>
                <a:ea typeface="Kalam"/>
                <a:cs typeface="Kalam"/>
                <a:sym typeface="Kalam"/>
              </a:rPr>
              <a:t>Making your mark on your new learning space!</a:t>
            </a:r>
            <a:endParaRPr sz="3100">
              <a:latin typeface="Kalam"/>
              <a:ea typeface="Kalam"/>
              <a:cs typeface="Kalam"/>
              <a:sym typeface="Kalam"/>
            </a:endParaRPr>
          </a:p>
        </p:txBody>
      </p:sp>
      <p:sp>
        <p:nvSpPr>
          <p:cNvPr id="108" name="Google Shape;108;p20"/>
          <p:cNvSpPr txBox="1"/>
          <p:nvPr>
            <p:ph idx="1" type="body"/>
          </p:nvPr>
        </p:nvSpPr>
        <p:spPr>
          <a:xfrm>
            <a:off x="340625" y="1265700"/>
            <a:ext cx="7202100" cy="37479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Clr>
                <a:srgbClr val="000000"/>
              </a:buClr>
              <a:buSzPts val="1700"/>
              <a:buFont typeface="Kalam"/>
              <a:buAutoNum type="arabicPeriod"/>
            </a:pPr>
            <a:r>
              <a:rPr b="1" lang="en-GB" sz="1700">
                <a:solidFill>
                  <a:srgbClr val="000000"/>
                </a:solidFill>
                <a:latin typeface="Kalam"/>
                <a:ea typeface="Kalam"/>
                <a:cs typeface="Kalam"/>
                <a:sym typeface="Kalam"/>
              </a:rPr>
              <a:t>Take a photo of yourself or draw a picture with a lovely big smile (then take a photo)! </a:t>
            </a:r>
            <a:endParaRPr b="1" sz="1700">
              <a:solidFill>
                <a:srgbClr val="000000"/>
              </a:solidFill>
              <a:latin typeface="Kalam"/>
              <a:ea typeface="Kalam"/>
              <a:cs typeface="Kalam"/>
              <a:sym typeface="Kalam"/>
            </a:endParaRPr>
          </a:p>
          <a:p>
            <a:pPr indent="-336550" lvl="0" marL="457200" rtl="0" algn="l">
              <a:spcBef>
                <a:spcPts val="0"/>
              </a:spcBef>
              <a:spcAft>
                <a:spcPts val="0"/>
              </a:spcAft>
              <a:buClr>
                <a:srgbClr val="000000"/>
              </a:buClr>
              <a:buSzPts val="1700"/>
              <a:buFont typeface="Kalam"/>
              <a:buAutoNum type="arabicPeriod"/>
            </a:pPr>
            <a:r>
              <a:rPr b="1" lang="en-GB" sz="1700">
                <a:solidFill>
                  <a:srgbClr val="000000"/>
                </a:solidFill>
                <a:latin typeface="Kalam"/>
                <a:ea typeface="Kalam"/>
                <a:cs typeface="Kalam"/>
                <a:sym typeface="Kalam"/>
              </a:rPr>
              <a:t>Insert</a:t>
            </a:r>
            <a:r>
              <a:rPr b="1" lang="en-GB" sz="1700">
                <a:solidFill>
                  <a:srgbClr val="000000"/>
                </a:solidFill>
                <a:latin typeface="Kalam"/>
                <a:ea typeface="Kalam"/>
                <a:cs typeface="Kalam"/>
                <a:sym typeface="Kalam"/>
              </a:rPr>
              <a:t> your photo to the assigned google doc (blank page). Your photo can be uploaded by using the insert tab: choose insert image, choose upload from computer, click/select the picture you wish to insert. Your picture should be put into the document.</a:t>
            </a:r>
            <a:endParaRPr b="1" sz="1700">
              <a:solidFill>
                <a:srgbClr val="000000"/>
              </a:solidFill>
              <a:latin typeface="Kalam"/>
              <a:ea typeface="Kalam"/>
              <a:cs typeface="Kalam"/>
              <a:sym typeface="Kalam"/>
            </a:endParaRPr>
          </a:p>
          <a:p>
            <a:pPr indent="-317500" lvl="0" marL="457200" rtl="0" algn="l">
              <a:spcBef>
                <a:spcPts val="0"/>
              </a:spcBef>
              <a:spcAft>
                <a:spcPts val="0"/>
              </a:spcAft>
              <a:buClr>
                <a:srgbClr val="000000"/>
              </a:buClr>
              <a:buSzPts val="1400"/>
              <a:buFont typeface="Kalam"/>
              <a:buAutoNum type="arabicPeriod"/>
            </a:pPr>
            <a:r>
              <a:rPr b="1" lang="en-GB" sz="1700">
                <a:solidFill>
                  <a:srgbClr val="000000"/>
                </a:solidFill>
                <a:latin typeface="Kalam"/>
                <a:ea typeface="Kalam"/>
                <a:cs typeface="Kalam"/>
                <a:sym typeface="Kalam"/>
              </a:rPr>
              <a:t>Type your name in large font, pick any colour and design you wish. Put your name and your photo at the bottom</a:t>
            </a:r>
            <a:r>
              <a:rPr b="1" lang="en-GB" sz="2200">
                <a:solidFill>
                  <a:srgbClr val="000000"/>
                </a:solidFill>
                <a:latin typeface="Kalam"/>
                <a:ea typeface="Kalam"/>
                <a:cs typeface="Kalam"/>
                <a:sym typeface="Kalam"/>
              </a:rPr>
              <a:t> </a:t>
            </a:r>
            <a:r>
              <a:rPr b="1" lang="en-GB" sz="1700">
                <a:solidFill>
                  <a:srgbClr val="000000"/>
                </a:solidFill>
                <a:latin typeface="Kalam"/>
                <a:ea typeface="Kalam"/>
                <a:cs typeface="Kalam"/>
                <a:sym typeface="Kalam"/>
              </a:rPr>
              <a:t>of the page. We will print and fold in half to create a desk sign.</a:t>
            </a:r>
            <a:endParaRPr b="1" sz="1700">
              <a:solidFill>
                <a:srgbClr val="000000"/>
              </a:solidFill>
              <a:latin typeface="Kalam"/>
              <a:ea typeface="Kalam"/>
              <a:cs typeface="Kalam"/>
              <a:sym typeface="Kalam"/>
            </a:endParaRPr>
          </a:p>
          <a:p>
            <a:pPr indent="-336550" lvl="0" marL="457200" rtl="0" algn="l">
              <a:spcBef>
                <a:spcPts val="0"/>
              </a:spcBef>
              <a:spcAft>
                <a:spcPts val="0"/>
              </a:spcAft>
              <a:buClr>
                <a:srgbClr val="000000"/>
              </a:buClr>
              <a:buSzPts val="1700"/>
              <a:buFont typeface="Kalam"/>
              <a:buAutoNum type="arabicPeriod"/>
            </a:pPr>
            <a:r>
              <a:rPr b="1" lang="en-GB" sz="1700">
                <a:solidFill>
                  <a:srgbClr val="000000"/>
                </a:solidFill>
                <a:latin typeface="Kalam"/>
                <a:ea typeface="Kalam"/>
                <a:cs typeface="Kalam"/>
                <a:sym typeface="Kalam"/>
              </a:rPr>
              <a:t>Hand in/Turn in this assigned google doc.</a:t>
            </a:r>
            <a:endParaRPr b="1" sz="1700">
              <a:solidFill>
                <a:srgbClr val="000000"/>
              </a:solidFill>
              <a:latin typeface="Kalam"/>
              <a:ea typeface="Kalam"/>
              <a:cs typeface="Kalam"/>
              <a:sym typeface="Kalam"/>
            </a:endParaRPr>
          </a:p>
          <a:p>
            <a:pPr indent="-317500" lvl="0" marL="457200" rtl="0" algn="l">
              <a:spcBef>
                <a:spcPts val="0"/>
              </a:spcBef>
              <a:spcAft>
                <a:spcPts val="0"/>
              </a:spcAft>
              <a:buClr>
                <a:srgbClr val="000000"/>
              </a:buClr>
              <a:buSzPts val="1400"/>
              <a:buFont typeface="Kalam"/>
              <a:buAutoNum type="arabicPeriod"/>
            </a:pPr>
            <a:r>
              <a:rPr b="1" lang="en-GB" sz="1700">
                <a:solidFill>
                  <a:srgbClr val="FF0000"/>
                </a:solidFill>
                <a:latin typeface="Kalam"/>
                <a:ea typeface="Kalam"/>
                <a:cs typeface="Kalam"/>
                <a:sym typeface="Kalam"/>
              </a:rPr>
              <a:t>These will be placed in your new learning space when you return in August.</a:t>
            </a:r>
            <a:r>
              <a:rPr b="1" lang="en-GB" sz="2100">
                <a:solidFill>
                  <a:srgbClr val="FF0000"/>
                </a:solidFill>
                <a:latin typeface="Kalam"/>
                <a:ea typeface="Kalam"/>
                <a:cs typeface="Kalam"/>
                <a:sym typeface="Kalam"/>
              </a:rPr>
              <a:t> </a:t>
            </a:r>
            <a:endParaRPr b="1" sz="2100">
              <a:solidFill>
                <a:srgbClr val="FF0000"/>
              </a:solidFill>
              <a:latin typeface="Kalam"/>
              <a:ea typeface="Kalam"/>
              <a:cs typeface="Kalam"/>
              <a:sym typeface="Kalam"/>
            </a:endParaRPr>
          </a:p>
        </p:txBody>
      </p:sp>
      <p:pic>
        <p:nvPicPr>
          <p:cNvPr id="109" name="Google Shape;109;p20"/>
          <p:cNvPicPr preferRelativeResize="0"/>
          <p:nvPr/>
        </p:nvPicPr>
        <p:blipFill>
          <a:blip r:embed="rId3">
            <a:alphaModFix/>
          </a:blip>
          <a:stretch>
            <a:fillRect/>
          </a:stretch>
        </p:blipFill>
        <p:spPr>
          <a:xfrm>
            <a:off x="7451975" y="1575875"/>
            <a:ext cx="1409250" cy="1409250"/>
          </a:xfrm>
          <a:prstGeom prst="rect">
            <a:avLst/>
          </a:prstGeom>
          <a:noFill/>
          <a:ln>
            <a:noFill/>
          </a:ln>
        </p:spPr>
      </p:pic>
      <p:sp>
        <p:nvSpPr>
          <p:cNvPr id="110" name="Google Shape;110;p20"/>
          <p:cNvSpPr txBox="1"/>
          <p:nvPr/>
        </p:nvSpPr>
        <p:spPr>
          <a:xfrm>
            <a:off x="7634325" y="3099300"/>
            <a:ext cx="1131900" cy="1709100"/>
          </a:xfrm>
          <a:prstGeom prst="rect">
            <a:avLst/>
          </a:prstGeom>
          <a:noFill/>
          <a:ln cap="flat" cmpd="sng" w="9525">
            <a:solidFill>
              <a:srgbClr val="FF00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a:latin typeface="Source Code Pro"/>
              <a:ea typeface="Source Code Pro"/>
              <a:cs typeface="Source Code Pro"/>
              <a:sym typeface="Source Code Pro"/>
            </a:endParaRPr>
          </a:p>
          <a:p>
            <a:pPr indent="0" lvl="0" marL="0" rtl="0" algn="l">
              <a:spcBef>
                <a:spcPts val="0"/>
              </a:spcBef>
              <a:spcAft>
                <a:spcPts val="0"/>
              </a:spcAft>
              <a:buNone/>
            </a:pPr>
            <a:r>
              <a:t/>
            </a:r>
            <a:endParaRPr sz="1200">
              <a:latin typeface="Source Code Pro"/>
              <a:ea typeface="Source Code Pro"/>
              <a:cs typeface="Source Code Pro"/>
              <a:sym typeface="Source Code Pro"/>
            </a:endParaRPr>
          </a:p>
          <a:p>
            <a:pPr indent="0" lvl="0" marL="0" rtl="0" algn="l">
              <a:spcBef>
                <a:spcPts val="0"/>
              </a:spcBef>
              <a:spcAft>
                <a:spcPts val="0"/>
              </a:spcAft>
              <a:buNone/>
            </a:pPr>
            <a:r>
              <a:rPr b="1" lang="en-GB" sz="1800">
                <a:solidFill>
                  <a:srgbClr val="38C9C9"/>
                </a:solidFill>
                <a:latin typeface="Gloria Hallelujah"/>
                <a:ea typeface="Gloria Hallelujah"/>
                <a:cs typeface="Gloria Hallelujah"/>
                <a:sym typeface="Gloria Hallelujah"/>
              </a:rPr>
              <a:t>Mrs Fowler</a:t>
            </a:r>
            <a:endParaRPr b="1" sz="1800">
              <a:solidFill>
                <a:srgbClr val="38C9C9"/>
              </a:solidFill>
              <a:latin typeface="Gloria Hallelujah"/>
              <a:ea typeface="Gloria Hallelujah"/>
              <a:cs typeface="Gloria Hallelujah"/>
              <a:sym typeface="Gloria Hallelujah"/>
            </a:endParaRPr>
          </a:p>
        </p:txBody>
      </p:sp>
      <p:pic>
        <p:nvPicPr>
          <p:cNvPr id="111" name="Google Shape;111;p20"/>
          <p:cNvPicPr preferRelativeResize="0"/>
          <p:nvPr/>
        </p:nvPicPr>
        <p:blipFill>
          <a:blip r:embed="rId4">
            <a:alphaModFix/>
          </a:blip>
          <a:stretch>
            <a:fillRect/>
          </a:stretch>
        </p:blipFill>
        <p:spPr>
          <a:xfrm rot="-49">
            <a:off x="8298751" y="4077952"/>
            <a:ext cx="337600" cy="45009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5" name="Shape 115"/>
        <p:cNvGrpSpPr/>
        <p:nvPr/>
      </p:nvGrpSpPr>
      <p:grpSpPr>
        <a:xfrm>
          <a:off x="0" y="0"/>
          <a:ext cx="0" cy="0"/>
          <a:chOff x="0" y="0"/>
          <a:chExt cx="0" cy="0"/>
        </a:xfrm>
      </p:grpSpPr>
      <p:sp>
        <p:nvSpPr>
          <p:cNvPr id="116" name="Google Shape;116;p21"/>
          <p:cNvSpPr txBox="1"/>
          <p:nvPr/>
        </p:nvSpPr>
        <p:spPr>
          <a:xfrm>
            <a:off x="4572000" y="-146850"/>
            <a:ext cx="4531800" cy="435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2400">
              <a:solidFill>
                <a:schemeClr val="accent1"/>
              </a:solidFill>
              <a:latin typeface="Kalam"/>
              <a:ea typeface="Kalam"/>
              <a:cs typeface="Kalam"/>
              <a:sym typeface="Kalam"/>
            </a:endParaRPr>
          </a:p>
          <a:p>
            <a:pPr indent="0" lvl="0" marL="0" rtl="0" algn="l">
              <a:spcBef>
                <a:spcPts val="0"/>
              </a:spcBef>
              <a:spcAft>
                <a:spcPts val="0"/>
              </a:spcAft>
              <a:buNone/>
            </a:pPr>
            <a:r>
              <a:rPr b="1" lang="en-GB" sz="2000">
                <a:solidFill>
                  <a:schemeClr val="accent1"/>
                </a:solidFill>
                <a:latin typeface="Kalam"/>
                <a:ea typeface="Kalam"/>
                <a:cs typeface="Kalam"/>
                <a:sym typeface="Kalam"/>
              </a:rPr>
              <a:t>So, enjoy your summer holidays and get some well-earned rest,</a:t>
            </a:r>
            <a:endParaRPr b="1" sz="2000">
              <a:solidFill>
                <a:schemeClr val="accent1"/>
              </a:solidFill>
              <a:latin typeface="Kalam"/>
              <a:ea typeface="Kalam"/>
              <a:cs typeface="Kalam"/>
              <a:sym typeface="Kalam"/>
            </a:endParaRPr>
          </a:p>
          <a:p>
            <a:pPr indent="0" lvl="0" marL="0" rtl="0" algn="l">
              <a:spcBef>
                <a:spcPts val="0"/>
              </a:spcBef>
              <a:spcAft>
                <a:spcPts val="0"/>
              </a:spcAft>
              <a:buNone/>
            </a:pPr>
            <a:r>
              <a:rPr b="1" lang="en-GB" sz="2000">
                <a:solidFill>
                  <a:schemeClr val="accent1"/>
                </a:solidFill>
                <a:latin typeface="Kalam"/>
                <a:ea typeface="Kalam"/>
                <a:cs typeface="Kalam"/>
                <a:sym typeface="Kalam"/>
              </a:rPr>
              <a:t>To start the new year full of beans; prepared to try your best.</a:t>
            </a:r>
            <a:endParaRPr b="1" sz="2000">
              <a:solidFill>
                <a:schemeClr val="accent1"/>
              </a:solidFill>
              <a:latin typeface="Kalam"/>
              <a:ea typeface="Kalam"/>
              <a:cs typeface="Kalam"/>
              <a:sym typeface="Kalam"/>
            </a:endParaRPr>
          </a:p>
          <a:p>
            <a:pPr indent="0" lvl="0" marL="0" rtl="0" algn="l">
              <a:spcBef>
                <a:spcPts val="0"/>
              </a:spcBef>
              <a:spcAft>
                <a:spcPts val="0"/>
              </a:spcAft>
              <a:buNone/>
            </a:pPr>
            <a:r>
              <a:t/>
            </a:r>
            <a:endParaRPr b="1" sz="2000">
              <a:solidFill>
                <a:schemeClr val="accent1"/>
              </a:solidFill>
              <a:latin typeface="Kalam"/>
              <a:ea typeface="Kalam"/>
              <a:cs typeface="Kalam"/>
              <a:sym typeface="Kalam"/>
            </a:endParaRPr>
          </a:p>
          <a:p>
            <a:pPr indent="0" lvl="0" marL="0" rtl="0" algn="l">
              <a:spcBef>
                <a:spcPts val="0"/>
              </a:spcBef>
              <a:spcAft>
                <a:spcPts val="0"/>
              </a:spcAft>
              <a:buNone/>
            </a:pPr>
            <a:r>
              <a:rPr b="1" lang="en-GB" sz="2000">
                <a:solidFill>
                  <a:schemeClr val="accent1"/>
                </a:solidFill>
                <a:latin typeface="Kalam"/>
                <a:ea typeface="Kalam"/>
                <a:cs typeface="Kalam"/>
                <a:sym typeface="Kalam"/>
              </a:rPr>
              <a:t>Your next teacher’s the lucky one - I’m certain this is true,</a:t>
            </a:r>
            <a:endParaRPr b="1" sz="2000">
              <a:solidFill>
                <a:schemeClr val="accent1"/>
              </a:solidFill>
              <a:latin typeface="Kalam"/>
              <a:ea typeface="Kalam"/>
              <a:cs typeface="Kalam"/>
              <a:sym typeface="Kalam"/>
            </a:endParaRPr>
          </a:p>
          <a:p>
            <a:pPr indent="0" lvl="0" marL="0" rtl="0" algn="l">
              <a:spcBef>
                <a:spcPts val="0"/>
              </a:spcBef>
              <a:spcAft>
                <a:spcPts val="0"/>
              </a:spcAft>
              <a:buNone/>
            </a:pPr>
            <a:r>
              <a:rPr b="1" lang="en-GB" sz="2000">
                <a:solidFill>
                  <a:schemeClr val="accent1"/>
                </a:solidFill>
                <a:latin typeface="Kalam"/>
                <a:ea typeface="Kalam"/>
                <a:cs typeface="Kalam"/>
                <a:sym typeface="Kalam"/>
              </a:rPr>
              <a:t>Because they get to teach and spend the time next year with you.</a:t>
            </a:r>
            <a:endParaRPr b="1" sz="2000">
              <a:solidFill>
                <a:schemeClr val="accent1"/>
              </a:solidFill>
              <a:latin typeface="Kalam"/>
              <a:ea typeface="Kalam"/>
              <a:cs typeface="Kalam"/>
              <a:sym typeface="Kalam"/>
            </a:endParaRPr>
          </a:p>
          <a:p>
            <a:pPr indent="0" lvl="0" marL="0" rtl="0" algn="l">
              <a:spcBef>
                <a:spcPts val="0"/>
              </a:spcBef>
              <a:spcAft>
                <a:spcPts val="0"/>
              </a:spcAft>
              <a:buNone/>
            </a:pPr>
            <a:r>
              <a:t/>
            </a:r>
            <a:endParaRPr b="1" sz="3200">
              <a:solidFill>
                <a:schemeClr val="accent1"/>
              </a:solidFill>
              <a:latin typeface="Kalam"/>
              <a:ea typeface="Kalam"/>
              <a:cs typeface="Kalam"/>
              <a:sym typeface="Kalam"/>
            </a:endParaRPr>
          </a:p>
        </p:txBody>
      </p:sp>
      <p:sp>
        <p:nvSpPr>
          <p:cNvPr id="117" name="Google Shape;117;p21"/>
          <p:cNvSpPr txBox="1"/>
          <p:nvPr/>
        </p:nvSpPr>
        <p:spPr>
          <a:xfrm>
            <a:off x="419750" y="3275550"/>
            <a:ext cx="8502600" cy="164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1800">
                <a:latin typeface="Kalam"/>
                <a:ea typeface="Kalam"/>
                <a:cs typeface="Kalam"/>
                <a:sym typeface="Kalam"/>
              </a:rPr>
              <a:t>Next week we will not be planning for literacy and numeracy BUT we will be celebrating our time in Primary 1 and thinking more about moving into Primary 2 so we have one or two little ‘meet’ parties for you to join in with.  We will post more details next week and hope to see you if you are free. </a:t>
            </a:r>
            <a:endParaRPr/>
          </a:p>
        </p:txBody>
      </p:sp>
      <p:pic>
        <p:nvPicPr>
          <p:cNvPr id="118" name="Google Shape;118;p21"/>
          <p:cNvPicPr preferRelativeResize="0"/>
          <p:nvPr/>
        </p:nvPicPr>
        <p:blipFill>
          <a:blip r:embed="rId3">
            <a:alphaModFix/>
          </a:blip>
          <a:stretch>
            <a:fillRect/>
          </a:stretch>
        </p:blipFill>
        <p:spPr>
          <a:xfrm>
            <a:off x="419750" y="650538"/>
            <a:ext cx="3980800" cy="19871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